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Geist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3422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Dynamic Seat Booking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Subtitle: A modern approach to capacity &amp; schedule management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Presenter: Vaibhav Chaudhary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6468069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95360" y="962826"/>
            <a:ext cx="7606189" cy="10984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Core Architecture &amp; Allocation Logic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695360" y="2384216"/>
            <a:ext cx="3696653" cy="2654856"/>
          </a:xfrm>
          <a:prstGeom prst="roundRect">
            <a:avLst>
              <a:gd name="adj" fmla="val 744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16328" y="2445422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Challenge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816328" y="2889708"/>
            <a:ext cx="3242072" cy="1729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50 physical seats, 80 users across 10 overlapping batches on continuous 14‑day rotations — must deterministically map office vs WFH days forever.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709436" y="2384216"/>
            <a:ext cx="3696772" cy="2654856"/>
          </a:xfrm>
          <a:prstGeom prst="roundRect">
            <a:avLst>
              <a:gd name="adj" fmla="val 744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6726" y="2469767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Algorithm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936726" y="2914267"/>
            <a:ext cx="3242191" cy="1729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14‑day modulo cycle assigns each user to Office or WFH by day index. Deterministic, easy to reason about for future dates and audits.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695360" y="5415439"/>
            <a:ext cx="3786786" cy="2716060"/>
          </a:xfrm>
          <a:prstGeom prst="roundRect">
            <a:avLst>
              <a:gd name="adj" fmla="val 744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22650" y="5472756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State Management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922650" y="6152629"/>
            <a:ext cx="3242072" cy="1729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SeatContext (React) centralises bookings, releases, holiday locks and floater calculations. Single source of truth for UI and simulator.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0709436" y="5415439"/>
            <a:ext cx="3798830" cy="2716060"/>
          </a:xfrm>
          <a:prstGeom prst="roundRect">
            <a:avLst>
              <a:gd name="adj" fmla="val 744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1038784" y="5472756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Floaters Strategy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1038784" y="6179786"/>
            <a:ext cx="3242191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10 base floaters computed daily; pool adjusts automatically for active vacations/leaves and released allocations.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143" y="713679"/>
            <a:ext cx="14188275" cy="7404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7009209"/>
            <a:ext cx="5124926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endParaRPr lang="en-US" sz="4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0950"/>
            <a:ext cx="794373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</a:rPr>
              <a:t>Tech Stack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951553"/>
            <a:ext cx="13042821" cy="19290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React 18 (Modular Component Architecture)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Tool: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Vite (High-performance bundling &amp; dev server)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Styling: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Custom CSS (Variables, Grid, Flexbox, Responsive Design)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Management: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React Context API (Lightweight global state)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Utilities: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date-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fns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(Date logic &amp; scheduling engine)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Enhancements: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lucide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-react (Modern icon system)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841274" y="661095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Shape 7">
            <a:extLst>
              <a:ext uri="{FF2B5EF4-FFF2-40B4-BE49-F238E27FC236}">
                <a16:creationId xmlns:a16="http://schemas.microsoft.com/office/drawing/2014/main" id="{3F0BBCB8-73F7-CB9A-1C52-C878F266BC59}"/>
              </a:ext>
            </a:extLst>
          </p:cNvPr>
          <p:cNvSpPr/>
          <p:nvPr/>
        </p:nvSpPr>
        <p:spPr>
          <a:xfrm>
            <a:off x="167269" y="6453665"/>
            <a:ext cx="14340468" cy="1677834"/>
          </a:xfrm>
          <a:prstGeom prst="roundRect">
            <a:avLst>
              <a:gd name="adj" fmla="val 744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Takeaway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Built-in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+ deterministic logic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creates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predictable and testable system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validation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across product, engineering, and UX — no real-time dependency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4493" y="606028"/>
            <a:ext cx="8237458" cy="503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Simulation Screenshots &amp; Review Assets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13" y="1596747"/>
            <a:ext cx="3180755" cy="3180755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3840" y="1596747"/>
            <a:ext cx="3180874" cy="3180874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5686" y="1596747"/>
            <a:ext cx="3180755" cy="3180755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37413" y="1596747"/>
            <a:ext cx="3180874" cy="3180874"/>
          </a:xfrm>
          <a:prstGeom prst="rect">
            <a:avLst/>
          </a:prstGeom>
        </p:spPr>
      </p:pic>
      <p:sp>
        <p:nvSpPr>
          <p:cNvPr id="7" name="Shape 1"/>
          <p:cNvSpPr/>
          <p:nvPr/>
        </p:nvSpPr>
        <p:spPr>
          <a:xfrm>
            <a:off x="704493" y="5108853"/>
            <a:ext cx="6521410" cy="2514600"/>
          </a:xfrm>
          <a:prstGeom prst="roundRect">
            <a:avLst>
              <a:gd name="adj" fmla="val 4364"/>
            </a:avLst>
          </a:prstGeom>
          <a:solidFill>
            <a:srgbClr val="E5F9F2">
              <a:alpha val="95000"/>
            </a:srgbClr>
          </a:solidFill>
          <a:ln w="22860">
            <a:solidFill>
              <a:srgbClr val="B7D5CA"/>
            </a:solidFill>
            <a:prstDash val="solid"/>
          </a:ln>
        </p:spPr>
      </p:sp>
      <p:sp>
        <p:nvSpPr>
          <p:cNvPr id="8" name="Shape 2"/>
          <p:cNvSpPr/>
          <p:nvPr/>
        </p:nvSpPr>
        <p:spPr>
          <a:xfrm>
            <a:off x="681633" y="5108853"/>
            <a:ext cx="91440" cy="2514600"/>
          </a:xfrm>
          <a:prstGeom prst="roundRect">
            <a:avLst>
              <a:gd name="adj" fmla="val 198123"/>
            </a:avLst>
          </a:prstGeom>
          <a:solidFill>
            <a:srgbClr val="006747"/>
          </a:solidFill>
          <a:ln/>
        </p:spPr>
      </p:sp>
      <p:sp>
        <p:nvSpPr>
          <p:cNvPr id="9" name="Text 3"/>
          <p:cNvSpPr/>
          <p:nvPr/>
        </p:nvSpPr>
        <p:spPr>
          <a:xfrm>
            <a:off x="997148" y="5332928"/>
            <a:ext cx="2516148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Next Steps</a:t>
            </a:r>
            <a:endParaRPr lang="en-US" sz="1950" dirty="0"/>
          </a:p>
        </p:txBody>
      </p:sp>
      <p:sp>
        <p:nvSpPr>
          <p:cNvPr id="10" name="Text 4"/>
          <p:cNvSpPr/>
          <p:nvPr/>
        </p:nvSpPr>
        <p:spPr>
          <a:xfrm>
            <a:off x="997148" y="5754529"/>
            <a:ext cx="6004679" cy="164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Validate edge-case permutations with simulator (vacation spikes, mass releases).</a:t>
            </a:r>
            <a:endParaRPr lang="en-US" sz="1550" dirty="0"/>
          </a:p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Accessibility audit for contrast and keyboard flows.</a:t>
            </a:r>
            <a:endParaRPr lang="en-US" sz="1550" dirty="0"/>
          </a:p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Load-test SeatContext under concurrent bookings and simulated timezone shifts.</a:t>
            </a:r>
            <a:endParaRPr lang="en-US" sz="1550" dirty="0"/>
          </a:p>
        </p:txBody>
      </p:sp>
      <p:sp>
        <p:nvSpPr>
          <p:cNvPr id="11" name="Shape 5"/>
          <p:cNvSpPr/>
          <p:nvPr/>
        </p:nvSpPr>
        <p:spPr>
          <a:xfrm>
            <a:off x="7950907" y="5647372"/>
            <a:ext cx="6521410" cy="2514600"/>
          </a:xfrm>
          <a:prstGeom prst="roundRect">
            <a:avLst>
              <a:gd name="adj" fmla="val 4364"/>
            </a:avLst>
          </a:prstGeom>
          <a:solidFill>
            <a:srgbClr val="E5F9F2">
              <a:alpha val="95000"/>
            </a:srgbClr>
          </a:solidFill>
          <a:ln w="22860">
            <a:solidFill>
              <a:srgbClr val="B7D5CA"/>
            </a:solidFill>
            <a:prstDash val="solid"/>
          </a:ln>
        </p:spPr>
      </p:sp>
      <p:sp>
        <p:nvSpPr>
          <p:cNvPr id="12" name="Shape 6"/>
          <p:cNvSpPr/>
          <p:nvPr/>
        </p:nvSpPr>
        <p:spPr>
          <a:xfrm>
            <a:off x="7496965" y="5175659"/>
            <a:ext cx="91440" cy="2514600"/>
          </a:xfrm>
          <a:prstGeom prst="roundRect">
            <a:avLst>
              <a:gd name="adj" fmla="val 198123"/>
            </a:avLst>
          </a:prstGeom>
          <a:solidFill>
            <a:srgbClr val="006747"/>
          </a:solidFill>
          <a:ln/>
        </p:spPr>
      </p:sp>
      <p:sp>
        <p:nvSpPr>
          <p:cNvPr id="13" name="Text 7"/>
          <p:cNvSpPr/>
          <p:nvPr/>
        </p:nvSpPr>
        <p:spPr>
          <a:xfrm>
            <a:off x="8277016" y="5718264"/>
            <a:ext cx="2709267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Questions for Review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8198081" y="6103600"/>
            <a:ext cx="6004679" cy="1340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Do rules and cutoffs match HR policies across regions?</a:t>
            </a:r>
            <a:endParaRPr lang="en-US" sz="1550" dirty="0"/>
          </a:p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Are holiday sources (manual vs API) correctly prioritised?</a:t>
            </a:r>
            <a:endParaRPr lang="en-US" sz="1550" dirty="0"/>
          </a:p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Any UX preferences for floater visibility or notification cadence?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294</Words>
  <Application>Microsoft Office PowerPoint</Application>
  <PresentationFormat>Custom</PresentationFormat>
  <Paragraphs>36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Times New Roman</vt:lpstr>
      <vt:lpstr>Geist</vt:lpstr>
      <vt:lpstr>Arial</vt:lpstr>
      <vt:lpstr>Noto Serif SC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dewansh jha</cp:lastModifiedBy>
  <cp:revision>4</cp:revision>
  <dcterms:created xsi:type="dcterms:W3CDTF">2026-02-24T07:28:55Z</dcterms:created>
  <dcterms:modified xsi:type="dcterms:W3CDTF">2026-02-24T08:07:22Z</dcterms:modified>
</cp:coreProperties>
</file>